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24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a:solidFill>
                  <a:srgbClr val="595959"/>
                </a:solidFill>
                <a:latin typeface="+mn-lt"/>
                <a:ea typeface="Rubik"/>
                <a:cs typeface="Rubik"/>
                <a:sym typeface="Rubik"/>
              </a:rPr>
              <a:t> 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7130652"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dirty="0">
                <a:solidFill>
                  <a:srgbClr val="F1B828"/>
                </a:solidFill>
                <a:latin typeface="+mj-lt"/>
                <a:ea typeface="Playfair Display"/>
                <a:cs typeface="Playfair Display"/>
                <a:sym typeface="Playfair Display"/>
              </a:rPr>
              <a:t>Lorem </a:t>
            </a:r>
            <a:br>
              <a:rPr lang="en-GB" sz="6000" b="1" i="0" u="none" strike="noStrike" cap="none" dirty="0">
                <a:solidFill>
                  <a:srgbClr val="7D6378"/>
                </a:solidFill>
                <a:latin typeface="+mj-lt"/>
                <a:ea typeface="Playfair Display"/>
                <a:cs typeface="Playfair Display"/>
                <a:sym typeface="Playfair Display"/>
              </a:rPr>
            </a:br>
            <a:r>
              <a:rPr lang="en-GB" sz="7200" b="1" i="0" u="none" strike="noStrike" cap="none" dirty="0">
                <a:solidFill>
                  <a:srgbClr val="F1B828"/>
                </a:solidFill>
                <a:latin typeface="+mj-lt"/>
                <a:ea typeface="Playfair Display"/>
                <a:cs typeface="Playfair Display"/>
                <a:sym typeface="Playfair Display"/>
              </a:rPr>
              <a:t>Ipsum</a:t>
            </a: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pc="-1" dirty="0">
                <a:solidFill>
                  <a:srgbClr val="91CFB8"/>
                </a:solidFill>
                <a:latin typeface="Arial"/>
                <a:ea typeface="Playfair Display"/>
              </a:rPr>
              <a:t>00</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427746"/>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mn-lt"/>
                <a:ea typeface="Rubik"/>
                <a:cs typeface="Rubik"/>
                <a:sym typeface="Rubik"/>
              </a:rPr>
              <a:t>Lesson plan: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920677" y="809320"/>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sp>
        <p:nvSpPr>
          <p:cNvPr id="115" name="Google Shape;115;p3"/>
          <p:cNvSpPr txBox="1"/>
          <p:nvPr/>
        </p:nvSpPr>
        <p:spPr>
          <a:xfrm>
            <a:off x="5916136" y="1664557"/>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Dolor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Sit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Amet</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Consectetur</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Lorem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Ipsum</a:t>
            </a:r>
            <a:endParaRPr sz="2000" b="0" i="0" u="none" strike="noStrike" cap="none">
              <a:solidFill>
                <a:srgbClr val="595959"/>
              </a:solidFill>
              <a:latin typeface="+mn-lt"/>
              <a:ea typeface="Rubik"/>
              <a:cs typeface="Rubik"/>
              <a:sym typeface="Rubik"/>
            </a:endParaRPr>
          </a:p>
        </p:txBody>
      </p:sp>
      <p:pic>
        <p:nvPicPr>
          <p:cNvPr id="116" name="Google Shape;116;p3"/>
          <p:cNvPicPr preferRelativeResize="0"/>
          <p:nvPr/>
        </p:nvPicPr>
        <p:blipFill rotWithShape="1">
          <a:blip r:embed="rId4">
            <a:alphaModFix/>
          </a:blip>
          <a:srcRect/>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2" name="Группа 1">
            <a:extLst>
              <a:ext uri="{FF2B5EF4-FFF2-40B4-BE49-F238E27FC236}">
                <a16:creationId xmlns:a16="http://schemas.microsoft.com/office/drawing/2014/main" id="{99791E94-4D93-4206-82B3-D307CE2662D5}"/>
              </a:ext>
            </a:extLst>
          </p:cNvPr>
          <p:cNvGrpSpPr/>
          <p:nvPr/>
        </p:nvGrpSpPr>
        <p:grpSpPr>
          <a:xfrm>
            <a:off x="0" y="206602"/>
            <a:ext cx="12235036" cy="6741368"/>
            <a:chOff x="-24680" y="116632"/>
            <a:chExt cx="12235036" cy="6741368"/>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grpSp>
      <p:sp>
        <p:nvSpPr>
          <p:cNvPr id="129" name="Google Shape;129;p5"/>
          <p:cNvSpPr/>
          <p:nvPr/>
        </p:nvSpPr>
        <p:spPr>
          <a:xfrm>
            <a:off x="734175" y="32334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734175" y="4145179"/>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r>
              <a:rPr lang="en-GB" sz="1400" b="0" i="0" u="none" strike="noStrike" cap="none" dirty="0">
                <a:solidFill>
                  <a:srgbClr val="595959"/>
                </a:solidFill>
                <a:latin typeface="+mn-lt"/>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996</Words>
  <Application>Microsoft Office PowerPoint</Application>
  <PresentationFormat>Широкоэкранный</PresentationFormat>
  <Paragraphs>140</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22</cp:revision>
  <dcterms:modified xsi:type="dcterms:W3CDTF">2021-10-20T09:28:14Z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